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9" r:id="rId4"/>
    <p:sldId id="260" r:id="rId5"/>
    <p:sldId id="258" r:id="rId6"/>
    <p:sldId id="261" r:id="rId7"/>
    <p:sldId id="263" r:id="rId8"/>
    <p:sldId id="262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4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9A779E-4E38-4ADD-9870-1CAEC8E6F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4BA90E9-37CA-47E8-9E65-68C90678DC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0C5323-2C41-4521-8C00-74981BBD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C1667F-CF2D-458D-9399-CF52C3450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D550BD-E133-41C3-BDE0-5AA735197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727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2D82D4-6735-4792-9494-7A769B5DC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944944-997F-4E8F-845B-0A00F08A01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3F5291-5652-45FD-AC7C-53F0E0918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3AE98-0106-4744-A970-243C8DA3A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69D46D-396D-449A-A42A-E1C260E40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171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921C310-8D9C-4EC8-9566-62325E3AF1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6EA953-3BD0-4FB2-AD15-23AC0A0C06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E26AA5-9E47-47E0-9B71-61D743713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BE877-A60B-49F8-A5B1-5557F944E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13CEE1-018D-4B06-AE6A-0306862AF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2987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6D3A6F-AAE8-42D0-9B4C-D6D6344F2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1CD44C-AF5B-455F-BC13-CA85748F3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415A9B-CF68-41BB-8AB5-F3FB1B2E8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EB01CC-3CB6-4730-BD07-4C51EC5FB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9CACFA-8007-413C-B379-C48567B7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089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8B0196-7E15-4B1B-84C7-3C53803CE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C0C198-F853-4618-BF62-ABC99812E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B87B1F-28E8-48A8-8A04-53EE81555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B2D637-3C7B-4888-9BB6-3AAA33C2D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21EF11-CDCB-42DC-8AC6-124CB6FB0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338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56C5F2-C809-49C4-BC88-B042DA4A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F4EC29-DD12-4926-A917-E277D18F4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5684EC-4E0C-4CEC-B38C-C120F337F5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3BF142-017F-4C41-9660-541F5BB46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84EEDE-66F2-40C5-AF28-BC947729B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62A668-EB7C-4521-B574-32FFCA0E3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925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42FA20-3C7C-4643-B399-F38C64297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DB750C-F047-4B75-8DA1-04B3130AE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50C6A1-4046-4B45-8343-1B76272F7D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E30AFD-1BE8-40E5-A712-88EB3310C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A01C4E-A9B9-4CC4-8A61-ADD7C11A18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5BC8F2-59EB-4073-853C-D4EB95666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93D14BA-284D-4BDE-926A-FFBC64EAF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B35DD5F-2D31-4860-81E6-616F55A94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098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D510E-FDA8-4382-81F0-16D62ABF8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7473E0-996A-4068-8E1B-20631C661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09836D1-3F4D-49C7-A9AA-F67E98348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2860980-E8C9-453F-8A3C-B433D8042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1667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8A193D3-FFC0-4C91-A56F-7DF4C92E2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96E9C1E-63F2-4D64-8DF5-55B64A7F8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6F51F1-CA94-4B96-AF27-54DBFAC9E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045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2A41E5-2BA7-414D-86E0-A2FB3C2C5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CB7F5E-E8BC-45B1-AA82-8E3FF82EA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91FB96-1CAC-4210-8EF5-8967423D32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D436F8-D4EB-47F9-AC7D-09822F99B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2DFE37-3A80-4406-BB4A-155EECF3F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FC4932-DFCB-4DB8-91E1-B0F6742DF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310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EB55F8-4292-4717-917A-33F800EF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09D76D-6A3B-43C8-9240-A3C97575A5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8DADB9-0F54-40CD-BD2E-69EA9959D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49B3B0-DC70-4460-A72A-6F8DE9414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FAA71D-982A-47F2-99F2-40FF8AF3C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4FBEAF-BEF2-451F-9841-634680C43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639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403BBC-942A-433D-8EF1-01450789B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02943E-2CC5-4002-BE84-40E700B2D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AA9EE2-3890-4817-9041-E1B8404D1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9AC81-5F64-4F76-8F63-F60E7CCB2221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F3BB27-E714-4970-8F58-D5A960F8A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CDD0F5-F0D4-4C34-AD6C-A1C4E10DF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0C641-351C-41D7-B8ED-1E41D0770D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0950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tbootstrap.com/previews/agency/" TargetMode="External"/><Relationship Id="rId2" Type="http://schemas.openxmlformats.org/officeDocument/2006/relationships/hyperlink" Target="https://www.thedreamn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tbootstrap.com/previews/agency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hedreamn.com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dreamn.com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9B9936-C6AD-4361-A48C-31C4C1CF40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더드림앤컴퍼니</a:t>
            </a:r>
            <a:r>
              <a:rPr lang="ko-KR" altLang="en-US" dirty="0"/>
              <a:t> 화면기획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57B4A8-730C-4111-8F7D-F9FE7739D8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참조 </a:t>
            </a:r>
            <a:r>
              <a:rPr lang="en-US" altLang="ko-KR" dirty="0"/>
              <a:t>1</a:t>
            </a:r>
            <a:r>
              <a:rPr lang="ko-KR" altLang="en-US" dirty="0">
                <a:hlinkClick r:id="rId2"/>
              </a:rPr>
              <a:t> </a:t>
            </a:r>
            <a:r>
              <a:rPr lang="en-US" altLang="ko-KR" dirty="0">
                <a:hlinkClick r:id="rId2"/>
              </a:rPr>
              <a:t>: Https://www.thedreamn.com/</a:t>
            </a:r>
            <a:endParaRPr lang="en-US" altLang="ko-KR" dirty="0"/>
          </a:p>
          <a:p>
            <a:r>
              <a:rPr lang="ko-KR" altLang="en-US" dirty="0"/>
              <a:t>참조 </a:t>
            </a:r>
            <a:r>
              <a:rPr lang="en-US" altLang="ko-KR" dirty="0"/>
              <a:t>2 : </a:t>
            </a:r>
            <a:r>
              <a:rPr lang="en-US" altLang="ko-KR" dirty="0">
                <a:hlinkClick r:id="rId3"/>
              </a:rPr>
              <a:t>https://startbootstrap.com/previews/agency/</a:t>
            </a:r>
            <a:r>
              <a:rPr lang="en-US" altLang="ko-KR" dirty="0"/>
              <a:t>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2756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3A8495-FD25-4F91-82B2-8B6A7AC13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게시물 리스트</a:t>
            </a:r>
            <a:r>
              <a:rPr lang="en-US" altLang="ko-KR" dirty="0"/>
              <a:t> (+</a:t>
            </a:r>
            <a:r>
              <a:rPr lang="ko-KR" altLang="en-US" dirty="0"/>
              <a:t>반응형</a:t>
            </a:r>
            <a:r>
              <a:rPr lang="en-US" altLang="ko-KR" dirty="0"/>
              <a:t>**)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C6D9D4C-7605-43F4-9F9C-3D3981FAF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489" y="1825625"/>
            <a:ext cx="7735712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3CCDDC-86C8-4C65-92CD-5C444AF7FDB0}"/>
              </a:ext>
            </a:extLst>
          </p:cNvPr>
          <p:cNvSpPr txBox="1"/>
          <p:nvPr/>
        </p:nvSpPr>
        <p:spPr>
          <a:xfrm>
            <a:off x="304799" y="1825625"/>
            <a:ext cx="4338047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검색창은 </a:t>
            </a:r>
            <a:r>
              <a:rPr lang="en-US" altLang="ko-KR" dirty="0"/>
              <a:t>border</a:t>
            </a:r>
            <a:r>
              <a:rPr lang="ko-KR" altLang="en-US" dirty="0"/>
              <a:t>가 어울리는 컬러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임의 재량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테이블 위에 좌측에 페이지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우측에 줄 단위 보기 디자인이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페이징</a:t>
            </a:r>
            <a:r>
              <a:rPr lang="ko-KR" altLang="en-US" dirty="0"/>
              <a:t> 디자인이 있으며 </a:t>
            </a:r>
            <a:endParaRPr lang="en-US" altLang="ko-KR" dirty="0"/>
          </a:p>
          <a:p>
            <a:r>
              <a:rPr lang="ko-KR" altLang="en-US" dirty="0"/>
              <a:t>위에 줄은 샘플 디자인이고</a:t>
            </a:r>
            <a:endParaRPr lang="en-US" altLang="ko-KR" dirty="0"/>
          </a:p>
          <a:p>
            <a:r>
              <a:rPr lang="ko-KR" altLang="en-US" dirty="0"/>
              <a:t>아래는 현재 개발중인 </a:t>
            </a:r>
            <a:r>
              <a:rPr lang="ko-KR" altLang="en-US" dirty="0" err="1"/>
              <a:t>페이징입니다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테이블 하단에는 </a:t>
            </a:r>
            <a:endParaRPr lang="en-US" altLang="ko-KR" dirty="0"/>
          </a:p>
          <a:p>
            <a:r>
              <a:rPr lang="ko-KR" altLang="en-US" dirty="0"/>
              <a:t>버튼이 있는 경우와 없는 경우</a:t>
            </a:r>
            <a:endParaRPr lang="en-US" altLang="ko-KR" dirty="0"/>
          </a:p>
          <a:p>
            <a:r>
              <a:rPr lang="ko-KR" altLang="en-US" dirty="0"/>
              <a:t>파일 업로드가 있는 경우가 있습니다</a:t>
            </a:r>
            <a:r>
              <a:rPr lang="en-US" altLang="ko-KR" dirty="0"/>
              <a:t>.</a:t>
            </a: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A45F882A-7ADD-4315-9FA1-801311579ADB}"/>
              </a:ext>
            </a:extLst>
          </p:cNvPr>
          <p:cNvCxnSpPr/>
          <p:nvPr/>
        </p:nvCxnSpPr>
        <p:spPr>
          <a:xfrm>
            <a:off x="3248297" y="2847703"/>
            <a:ext cx="1820092" cy="426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41519283-5982-4703-88C1-D35B602EB18B}"/>
              </a:ext>
            </a:extLst>
          </p:cNvPr>
          <p:cNvCxnSpPr/>
          <p:nvPr/>
        </p:nvCxnSpPr>
        <p:spPr>
          <a:xfrm>
            <a:off x="3274423" y="3230880"/>
            <a:ext cx="7402286" cy="60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B03C7D53-0D14-412E-A1AA-7D89729664E5}"/>
              </a:ext>
            </a:extLst>
          </p:cNvPr>
          <p:cNvCxnSpPr/>
          <p:nvPr/>
        </p:nvCxnSpPr>
        <p:spPr>
          <a:xfrm>
            <a:off x="2908663" y="3692434"/>
            <a:ext cx="4214950" cy="16110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817B5CA-8745-4971-9037-F5DA9458D3A4}"/>
              </a:ext>
            </a:extLst>
          </p:cNvPr>
          <p:cNvCxnSpPr>
            <a:cxnSpLocks/>
          </p:cNvCxnSpPr>
          <p:nvPr/>
        </p:nvCxnSpPr>
        <p:spPr>
          <a:xfrm>
            <a:off x="2969623" y="4328160"/>
            <a:ext cx="3788228" cy="1190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696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615D4B-55A0-4832-9B15-37242F7CE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읽기 폼</a:t>
            </a:r>
            <a:r>
              <a:rPr lang="en-US" altLang="ko-KR" dirty="0"/>
              <a:t> (+</a:t>
            </a:r>
            <a:r>
              <a:rPr lang="ko-KR" altLang="en-US" dirty="0"/>
              <a:t>반응형</a:t>
            </a:r>
            <a:r>
              <a:rPr lang="en-US" altLang="ko-KR" dirty="0"/>
              <a:t>**)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D1B71B0-BCF0-450E-8C9B-1E66FC9BF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864" y="1690688"/>
            <a:ext cx="7735712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C40CA3-CCBE-44F9-B7D8-9B3FDC9A2B4B}"/>
              </a:ext>
            </a:extLst>
          </p:cNvPr>
          <p:cNvSpPr txBox="1"/>
          <p:nvPr/>
        </p:nvSpPr>
        <p:spPr>
          <a:xfrm>
            <a:off x="304799" y="1825625"/>
            <a:ext cx="27718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테이블 좌우가 있으며 </a:t>
            </a:r>
            <a:endParaRPr lang="en-US" altLang="ko-KR" dirty="0"/>
          </a:p>
          <a:p>
            <a:r>
              <a:rPr lang="en-US" altLang="ko-KR" dirty="0"/>
              <a:t>Input</a:t>
            </a:r>
            <a:r>
              <a:rPr lang="ko-KR" altLang="en-US" dirty="0"/>
              <a:t>은</a:t>
            </a:r>
            <a:r>
              <a:rPr lang="en-US" altLang="ko-KR" dirty="0"/>
              <a:t> </a:t>
            </a:r>
            <a:r>
              <a:rPr lang="en-US" altLang="ko-KR" dirty="0" err="1"/>
              <a:t>readonly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2463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615D4B-55A0-4832-9B15-37242F7CE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입력 폼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D1B71B0-BCF0-450E-8C9B-1E66FC9BF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864" y="1690688"/>
            <a:ext cx="7735712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C40CA3-CCBE-44F9-B7D8-9B3FDC9A2B4B}"/>
              </a:ext>
            </a:extLst>
          </p:cNvPr>
          <p:cNvSpPr txBox="1"/>
          <p:nvPr/>
        </p:nvSpPr>
        <p:spPr>
          <a:xfrm>
            <a:off x="304799" y="1825625"/>
            <a:ext cx="39741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테이블 좌우가 있으며 </a:t>
            </a:r>
            <a:endParaRPr lang="en-US" altLang="ko-KR" dirty="0"/>
          </a:p>
          <a:p>
            <a:r>
              <a:rPr lang="en-US" altLang="ko-KR" dirty="0" err="1"/>
              <a:t>readonly</a:t>
            </a:r>
            <a:r>
              <a:rPr lang="ko-KR" altLang="en-US" dirty="0"/>
              <a:t>인 </a:t>
            </a:r>
            <a:r>
              <a:rPr lang="en-US" altLang="ko-KR" dirty="0"/>
              <a:t>input</a:t>
            </a:r>
            <a:r>
              <a:rPr lang="ko-KR" altLang="en-US" dirty="0"/>
              <a:t>도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첨부파일 늘어나는 것은 세로로 배치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605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902BA3-BA61-456C-87C1-7A4F76BB0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914A99-5F67-4E37-B30E-DBE739EF4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총 </a:t>
            </a:r>
            <a:r>
              <a:rPr lang="en-US" altLang="ko-KR" dirty="0"/>
              <a:t>12</a:t>
            </a:r>
            <a:r>
              <a:rPr lang="ko-KR" altLang="en-US" dirty="0"/>
              <a:t>장중 페이지 디자인 </a:t>
            </a:r>
            <a:r>
              <a:rPr lang="en-US" altLang="ko-KR" dirty="0"/>
              <a:t>7</a:t>
            </a:r>
            <a:r>
              <a:rPr lang="ko-KR" altLang="en-US" dirty="0"/>
              <a:t>장</a:t>
            </a:r>
            <a:r>
              <a:rPr lang="en-US" altLang="ko-KR" dirty="0"/>
              <a:t>(</a:t>
            </a:r>
            <a:r>
              <a:rPr lang="ko-KR" altLang="en-US" dirty="0"/>
              <a:t>밑줄 먼저 작업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메인</a:t>
            </a:r>
            <a:r>
              <a:rPr lang="en-US" altLang="ko-KR" dirty="0"/>
              <a:t>3~6p</a:t>
            </a:r>
          </a:p>
          <a:p>
            <a:pPr lvl="1"/>
            <a:r>
              <a:rPr lang="ko-KR" altLang="en-US" dirty="0"/>
              <a:t>로그인</a:t>
            </a:r>
            <a:r>
              <a:rPr lang="en-US" altLang="ko-KR" dirty="0"/>
              <a:t>7p</a:t>
            </a:r>
          </a:p>
          <a:p>
            <a:pPr lvl="1"/>
            <a:r>
              <a:rPr lang="ko-KR" altLang="en-US" dirty="0"/>
              <a:t>에러</a:t>
            </a:r>
            <a:r>
              <a:rPr lang="en-US" altLang="ko-KR" dirty="0"/>
              <a:t>8p</a:t>
            </a:r>
          </a:p>
          <a:p>
            <a:pPr lvl="1"/>
            <a:r>
              <a:rPr lang="ko-KR" altLang="en-US" u="sng" dirty="0"/>
              <a:t>대시 보드</a:t>
            </a:r>
            <a:r>
              <a:rPr lang="en-US" altLang="ko-KR" u="sng" dirty="0"/>
              <a:t>9p</a:t>
            </a:r>
          </a:p>
          <a:p>
            <a:pPr lvl="1"/>
            <a:r>
              <a:rPr lang="ko-KR" altLang="en-US" u="sng" dirty="0"/>
              <a:t>게시물 리스트</a:t>
            </a:r>
            <a:r>
              <a:rPr lang="en-US" altLang="ko-KR" u="sng" dirty="0"/>
              <a:t>10p</a:t>
            </a:r>
          </a:p>
          <a:p>
            <a:pPr lvl="1"/>
            <a:r>
              <a:rPr lang="ko-KR" altLang="en-US" u="sng" dirty="0"/>
              <a:t>읽기 폼</a:t>
            </a:r>
            <a:r>
              <a:rPr lang="en-US" altLang="ko-KR" u="sng" dirty="0"/>
              <a:t>11p</a:t>
            </a:r>
          </a:p>
          <a:p>
            <a:pPr lvl="1"/>
            <a:r>
              <a:rPr lang="ko-KR" altLang="en-US" u="sng" dirty="0"/>
              <a:t>입력 폼</a:t>
            </a:r>
            <a:r>
              <a:rPr lang="en-US" altLang="ko-KR" u="sng" dirty="0"/>
              <a:t>12p</a:t>
            </a:r>
          </a:p>
          <a:p>
            <a:r>
              <a:rPr lang="ko-KR" altLang="en-US" dirty="0"/>
              <a:t>반응형 확인</a:t>
            </a:r>
            <a:endParaRPr lang="en-US" altLang="ko-KR" dirty="0"/>
          </a:p>
          <a:p>
            <a:pPr lvl="1"/>
            <a:r>
              <a:rPr lang="ko-KR" altLang="en-US" dirty="0"/>
              <a:t>메인</a:t>
            </a:r>
            <a:r>
              <a:rPr lang="en-US" altLang="ko-KR" dirty="0"/>
              <a:t>, </a:t>
            </a:r>
            <a:r>
              <a:rPr lang="ko-KR" altLang="en-US" dirty="0"/>
              <a:t>에러</a:t>
            </a:r>
            <a:r>
              <a:rPr lang="en-US" altLang="ko-KR" dirty="0"/>
              <a:t>, </a:t>
            </a:r>
            <a:r>
              <a:rPr lang="ko-KR" altLang="en-US" dirty="0"/>
              <a:t>로그인</a:t>
            </a:r>
            <a:r>
              <a:rPr lang="en-US" altLang="ko-KR" dirty="0"/>
              <a:t>, </a:t>
            </a:r>
            <a:r>
              <a:rPr lang="ko-KR" altLang="en-US" dirty="0"/>
              <a:t>대시보드</a:t>
            </a:r>
            <a:r>
              <a:rPr lang="en-US" altLang="ko-KR" dirty="0"/>
              <a:t>, </a:t>
            </a:r>
            <a:r>
              <a:rPr lang="ko-KR" altLang="en-US" dirty="0"/>
              <a:t>게시물리스트</a:t>
            </a:r>
            <a:r>
              <a:rPr lang="en-US" altLang="ko-KR" dirty="0"/>
              <a:t>, </a:t>
            </a:r>
            <a:r>
              <a:rPr lang="ko-KR" altLang="en-US" dirty="0" err="1"/>
              <a:t>읽기폼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73235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14">
            <a:extLst>
              <a:ext uri="{FF2B5EF4-FFF2-40B4-BE49-F238E27FC236}">
                <a16:creationId xmlns:a16="http://schemas.microsoft.com/office/drawing/2014/main" id="{4C021062-7D4C-4125-BC66-F9F099F7E6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463" y="1786641"/>
            <a:ext cx="7046638" cy="433074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3E4CB38-1A2C-452A-86B7-21B3AA8F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메인 접속</a:t>
            </a:r>
            <a:r>
              <a:rPr lang="en-US" altLang="ko-KR" dirty="0"/>
              <a:t>(+</a:t>
            </a:r>
            <a:r>
              <a:rPr lang="ko-KR" altLang="en-US" dirty="0"/>
              <a:t>반응형</a:t>
            </a:r>
            <a:r>
              <a:rPr lang="en-US" altLang="ko-KR" dirty="0"/>
              <a:t>**)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E6DE487-CC19-4914-9107-98D706C8F188}"/>
              </a:ext>
            </a:extLst>
          </p:cNvPr>
          <p:cNvSpPr/>
          <p:nvPr/>
        </p:nvSpPr>
        <p:spPr>
          <a:xfrm>
            <a:off x="4304463" y="1786642"/>
            <a:ext cx="7046638" cy="6057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Menu</a:t>
            </a:r>
            <a:r>
              <a:rPr lang="ko-KR" altLang="en-US" dirty="0"/>
              <a:t> 구역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D67507-72C4-4068-86BD-C2BF212E6BAD}"/>
              </a:ext>
            </a:extLst>
          </p:cNvPr>
          <p:cNvSpPr txBox="1"/>
          <p:nvPr/>
        </p:nvSpPr>
        <p:spPr>
          <a:xfrm>
            <a:off x="375945" y="1406207"/>
            <a:ext cx="4928722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3"/>
              </a:rPr>
              <a:t>https://startbootstrap.com/previews/agency/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참조 페이지입니다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>
                <a:hlinkClick r:id="rId4"/>
              </a:rPr>
              <a:t>Https://www.thedreamn.com/</a:t>
            </a:r>
            <a:endParaRPr lang="en-US" altLang="ko-KR" dirty="0"/>
          </a:p>
          <a:p>
            <a:r>
              <a:rPr lang="ko-KR" altLang="en-US" dirty="0"/>
              <a:t>은 현재 본사 페이지로서 </a:t>
            </a:r>
            <a:endParaRPr lang="en-US" altLang="ko-KR" dirty="0"/>
          </a:p>
          <a:p>
            <a:r>
              <a:rPr lang="ko-KR" altLang="en-US" dirty="0"/>
              <a:t>초기시안으로</a:t>
            </a:r>
            <a:r>
              <a:rPr lang="en-US" altLang="ko-KR" dirty="0"/>
              <a:t> </a:t>
            </a:r>
            <a:r>
              <a:rPr lang="ko-KR" altLang="en-US" dirty="0"/>
              <a:t>참조 부탁드립니다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메뉴구역은 </a:t>
            </a:r>
            <a:r>
              <a:rPr lang="en-US" altLang="ko-KR" dirty="0"/>
              <a:t>hover</a:t>
            </a:r>
            <a:r>
              <a:rPr lang="ko-KR" altLang="en-US" dirty="0"/>
              <a:t>만 반응하며 </a:t>
            </a:r>
            <a:endParaRPr lang="en-US" altLang="ko-KR" dirty="0"/>
          </a:p>
          <a:p>
            <a:r>
              <a:rPr lang="ko-KR" altLang="en-US" dirty="0"/>
              <a:t>드롭 다운 메뉴는 아닙니다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>
                <a:hlinkClick r:id="rId3"/>
              </a:rPr>
              <a:t>startbootstrap.com/previews/agency</a:t>
            </a:r>
            <a:endParaRPr lang="en-US" altLang="ko-KR" dirty="0"/>
          </a:p>
          <a:p>
            <a:r>
              <a:rPr lang="ko-KR" altLang="en-US" dirty="0"/>
              <a:t>페이지처럼 약간 내려갔을 때 </a:t>
            </a:r>
            <a:endParaRPr lang="en-US" altLang="ko-KR" dirty="0"/>
          </a:p>
          <a:p>
            <a:r>
              <a:rPr lang="ko-KR" altLang="en-US" dirty="0"/>
              <a:t>반응감지 되어 </a:t>
            </a:r>
            <a:endParaRPr lang="en-US" altLang="ko-KR" dirty="0"/>
          </a:p>
          <a:p>
            <a:r>
              <a:rPr lang="ko-KR" altLang="en-US" dirty="0"/>
              <a:t>고정되도록 되면 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82289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내용 개체 틀 14">
            <a:extLst>
              <a:ext uri="{FF2B5EF4-FFF2-40B4-BE49-F238E27FC236}">
                <a16:creationId xmlns:a16="http://schemas.microsoft.com/office/drawing/2014/main" id="{9C1A5661-7567-481B-AD23-42DA5C817D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463" y="1786641"/>
            <a:ext cx="7046638" cy="4330746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3E4CB38-1A2C-452A-86B7-21B3AA8F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메인 접속</a:t>
            </a:r>
            <a:r>
              <a:rPr lang="en-US" altLang="ko-KR" dirty="0"/>
              <a:t> (+</a:t>
            </a:r>
            <a:r>
              <a:rPr lang="ko-KR" altLang="en-US" dirty="0"/>
              <a:t>반응형</a:t>
            </a:r>
            <a:r>
              <a:rPr lang="en-US" altLang="ko-KR" dirty="0"/>
              <a:t>**)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07E9428-C107-4955-BF97-1CF252A7C24A}"/>
              </a:ext>
            </a:extLst>
          </p:cNvPr>
          <p:cNvSpPr/>
          <p:nvPr/>
        </p:nvSpPr>
        <p:spPr>
          <a:xfrm>
            <a:off x="4304462" y="2134985"/>
            <a:ext cx="7049338" cy="39518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슬라이드 이미지 구역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F5D329-9531-4F76-A785-A353E54FB789}"/>
              </a:ext>
            </a:extLst>
          </p:cNvPr>
          <p:cNvSpPr txBox="1"/>
          <p:nvPr/>
        </p:nvSpPr>
        <p:spPr>
          <a:xfrm>
            <a:off x="383178" y="1867763"/>
            <a:ext cx="402546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이미지 슬라이딩 구역입니다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이미지 아무거나 넣어 주셔도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저희 개발시에 변경하도록 </a:t>
            </a:r>
            <a:br>
              <a:rPr lang="en-US" altLang="ko-KR" dirty="0"/>
            </a:br>
            <a:r>
              <a:rPr lang="ko-KR" altLang="en-US" dirty="0"/>
              <a:t>하겠습니다</a:t>
            </a:r>
            <a:r>
              <a:rPr lang="en-US" altLang="ko-KR" dirty="0"/>
              <a:t>.</a:t>
            </a:r>
          </a:p>
        </p:txBody>
      </p:sp>
      <p:sp>
        <p:nvSpPr>
          <p:cNvPr id="7" name="화살표: 갈매기형 수장 6">
            <a:extLst>
              <a:ext uri="{FF2B5EF4-FFF2-40B4-BE49-F238E27FC236}">
                <a16:creationId xmlns:a16="http://schemas.microsoft.com/office/drawing/2014/main" id="{87BBED91-1B8D-4A90-9291-B639B685895A}"/>
              </a:ext>
            </a:extLst>
          </p:cNvPr>
          <p:cNvSpPr/>
          <p:nvPr/>
        </p:nvSpPr>
        <p:spPr>
          <a:xfrm>
            <a:off x="10624154" y="3881664"/>
            <a:ext cx="484632" cy="484632"/>
          </a:xfrm>
          <a:prstGeom prst="chevr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화살표: 갈매기형 수장 9">
            <a:extLst>
              <a:ext uri="{FF2B5EF4-FFF2-40B4-BE49-F238E27FC236}">
                <a16:creationId xmlns:a16="http://schemas.microsoft.com/office/drawing/2014/main" id="{FCFFC211-FC60-4964-A15D-8E1A48B594BE}"/>
              </a:ext>
            </a:extLst>
          </p:cNvPr>
          <p:cNvSpPr/>
          <p:nvPr/>
        </p:nvSpPr>
        <p:spPr>
          <a:xfrm rot="10800000">
            <a:off x="4533933" y="3881664"/>
            <a:ext cx="484632" cy="484632"/>
          </a:xfrm>
          <a:prstGeom prst="chevr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9014BF9-C6BF-4321-8CEC-7A62A39A42ED}"/>
              </a:ext>
            </a:extLst>
          </p:cNvPr>
          <p:cNvSpPr/>
          <p:nvPr/>
        </p:nvSpPr>
        <p:spPr>
          <a:xfrm>
            <a:off x="7413423" y="5827419"/>
            <a:ext cx="95792" cy="9579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9075F4E-0F42-4F50-807F-4466BF55B88F}"/>
              </a:ext>
            </a:extLst>
          </p:cNvPr>
          <p:cNvSpPr/>
          <p:nvPr/>
        </p:nvSpPr>
        <p:spPr>
          <a:xfrm>
            <a:off x="7622430" y="5827419"/>
            <a:ext cx="95792" cy="9579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16F7432-C603-4E9C-9748-5E67F4C82D3A}"/>
              </a:ext>
            </a:extLst>
          </p:cNvPr>
          <p:cNvSpPr/>
          <p:nvPr/>
        </p:nvSpPr>
        <p:spPr>
          <a:xfrm>
            <a:off x="7809674" y="5827419"/>
            <a:ext cx="95792" cy="9579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D527468-616C-4A0F-88A7-4B226C507C73}"/>
              </a:ext>
            </a:extLst>
          </p:cNvPr>
          <p:cNvCxnSpPr>
            <a:cxnSpLocks/>
            <a:endCxn id="6" idx="3"/>
          </p:cNvCxnSpPr>
          <p:nvPr/>
        </p:nvCxnSpPr>
        <p:spPr>
          <a:xfrm>
            <a:off x="3143794" y="2029097"/>
            <a:ext cx="1264845" cy="577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EC66E7C2-1C58-4083-8756-06160FD36418}"/>
              </a:ext>
            </a:extLst>
          </p:cNvPr>
          <p:cNvCxnSpPr>
            <a:cxnSpLocks/>
          </p:cNvCxnSpPr>
          <p:nvPr/>
        </p:nvCxnSpPr>
        <p:spPr>
          <a:xfrm>
            <a:off x="3143794" y="2029097"/>
            <a:ext cx="1390138" cy="2090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25177E24-0489-49D1-96EC-81EE41FADF33}"/>
              </a:ext>
            </a:extLst>
          </p:cNvPr>
          <p:cNvCxnSpPr>
            <a:cxnSpLocks/>
          </p:cNvCxnSpPr>
          <p:nvPr/>
        </p:nvCxnSpPr>
        <p:spPr>
          <a:xfrm>
            <a:off x="3143794" y="2029097"/>
            <a:ext cx="4269629" cy="3798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562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D4BAFB-8890-4E42-B50B-40D91BE3A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메인 접속</a:t>
            </a:r>
            <a:r>
              <a:rPr lang="en-US" altLang="ko-KR" dirty="0"/>
              <a:t> (+</a:t>
            </a:r>
            <a:r>
              <a:rPr lang="ko-KR" altLang="en-US" dirty="0"/>
              <a:t>반응형</a:t>
            </a:r>
            <a:r>
              <a:rPr lang="en-US" altLang="ko-KR" dirty="0"/>
              <a:t>**)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76F892E-9E72-4192-8A2C-6A1C7EF109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344" y="1825625"/>
            <a:ext cx="7815312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7717CA-68B1-42E1-BB58-0F500E35B8AD}"/>
              </a:ext>
            </a:extLst>
          </p:cNvPr>
          <p:cNvSpPr txBox="1"/>
          <p:nvPr/>
        </p:nvSpPr>
        <p:spPr>
          <a:xfrm>
            <a:off x="226423" y="6213340"/>
            <a:ext cx="7414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상단 메뉴 클릭하면 </a:t>
            </a:r>
            <a:r>
              <a:rPr lang="en-US" altLang="ko-KR" dirty="0"/>
              <a:t>login</a:t>
            </a:r>
            <a:r>
              <a:rPr lang="ko-KR" altLang="en-US" dirty="0"/>
              <a:t>을 제외한 나머지는 앵커로 이동되면 됩니다</a:t>
            </a:r>
            <a:r>
              <a:rPr lang="en-US" altLang="ko-KR" dirty="0"/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895C6A2-74EA-43A6-ABB6-9947CBA435F4}"/>
              </a:ext>
            </a:extLst>
          </p:cNvPr>
          <p:cNvSpPr/>
          <p:nvPr/>
        </p:nvSpPr>
        <p:spPr>
          <a:xfrm>
            <a:off x="2188343" y="1825624"/>
            <a:ext cx="7815311" cy="6128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Menu</a:t>
            </a:r>
            <a:r>
              <a:rPr lang="ko-KR" altLang="en-US" dirty="0"/>
              <a:t> 구역</a:t>
            </a: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01E26344-1700-4541-BB53-F0024C627D69}"/>
              </a:ext>
            </a:extLst>
          </p:cNvPr>
          <p:cNvCxnSpPr>
            <a:cxnSpLocks/>
          </p:cNvCxnSpPr>
          <p:nvPr/>
        </p:nvCxnSpPr>
        <p:spPr>
          <a:xfrm flipV="1">
            <a:off x="1428206" y="2194956"/>
            <a:ext cx="2429691" cy="4018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3379C0C4-58C9-4FB6-9763-2FB851A6DF97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6183086" y="1144207"/>
            <a:ext cx="2665245" cy="2583062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F5FB04-1BDC-467B-9305-23A4395E07BF}"/>
              </a:ext>
            </a:extLst>
          </p:cNvPr>
          <p:cNvSpPr txBox="1"/>
          <p:nvPr/>
        </p:nvSpPr>
        <p:spPr>
          <a:xfrm>
            <a:off x="8848331" y="682542"/>
            <a:ext cx="324829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3"/>
              </a:rPr>
              <a:t>https://www.thedreamn.com/</a:t>
            </a:r>
            <a:endParaRPr lang="en-US" altLang="ko-KR" dirty="0"/>
          </a:p>
          <a:p>
            <a:r>
              <a:rPr lang="ko-KR" altLang="en-US" dirty="0" err="1"/>
              <a:t>처럼</a:t>
            </a:r>
            <a:r>
              <a:rPr lang="ko-KR" altLang="en-US" dirty="0"/>
              <a:t> 확대 모션 이펙트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내용은 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1767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DC6A8A6-74D6-445D-8FDE-CE82A20EB3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921" y="1372779"/>
            <a:ext cx="7815312" cy="4351338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0433C5F-BC3F-44C8-8392-7FCA95A96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메인 접속</a:t>
            </a:r>
            <a:r>
              <a:rPr lang="en-US" altLang="ko-KR" dirty="0"/>
              <a:t> (+</a:t>
            </a:r>
            <a:r>
              <a:rPr lang="ko-KR" altLang="en-US" dirty="0"/>
              <a:t>반응형</a:t>
            </a:r>
            <a:r>
              <a:rPr lang="en-US" altLang="ko-KR" dirty="0"/>
              <a:t>**) &lt;footer&gt;&lt;/footer&gt;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3CCC86-A749-4B77-ADDA-C34DAEEBF2DB}"/>
              </a:ext>
            </a:extLst>
          </p:cNvPr>
          <p:cNvSpPr txBox="1"/>
          <p:nvPr/>
        </p:nvSpPr>
        <p:spPr>
          <a:xfrm>
            <a:off x="278674" y="5115889"/>
            <a:ext cx="5226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Txt</a:t>
            </a:r>
            <a:r>
              <a:rPr lang="ko-KR" altLang="en-US" dirty="0"/>
              <a:t>로 구성되어 있고 </a:t>
            </a:r>
            <a:r>
              <a:rPr lang="en-US" altLang="ko-KR" dirty="0"/>
              <a:t>table</a:t>
            </a:r>
            <a:r>
              <a:rPr lang="ko-KR" altLang="en-US" dirty="0"/>
              <a:t>로 맞춰 주시면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중간의 글은 </a:t>
            </a:r>
            <a:r>
              <a:rPr lang="en-US" altLang="ko-KR" dirty="0" err="1"/>
              <a:t>psd</a:t>
            </a:r>
            <a:r>
              <a:rPr lang="en-US" altLang="ko-KR" dirty="0"/>
              <a:t> 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/>
              <a:t>제공하겠습니다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46755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D3F619-A772-408C-A8BE-3B40C3B6C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로그인화면</a:t>
            </a:r>
            <a:r>
              <a:rPr lang="en-US" altLang="ko-KR" dirty="0"/>
              <a:t> (+</a:t>
            </a:r>
            <a:r>
              <a:rPr lang="ko-KR" altLang="en-US" dirty="0"/>
              <a:t>반응형</a:t>
            </a:r>
            <a:r>
              <a:rPr lang="en-US" altLang="ko-KR" dirty="0"/>
              <a:t>**)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FCD9A1-E818-4E2B-A876-A23792212E02}"/>
              </a:ext>
            </a:extLst>
          </p:cNvPr>
          <p:cNvSpPr txBox="1"/>
          <p:nvPr/>
        </p:nvSpPr>
        <p:spPr>
          <a:xfrm>
            <a:off x="304799" y="1825625"/>
            <a:ext cx="233487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Txt</a:t>
            </a:r>
            <a:r>
              <a:rPr lang="ko-KR" altLang="en-US" dirty="0"/>
              <a:t>로 구성되어 있고 </a:t>
            </a:r>
            <a:endParaRPr lang="en-US" altLang="ko-KR" dirty="0"/>
          </a:p>
          <a:p>
            <a:r>
              <a:rPr lang="en-US" altLang="ko-KR" dirty="0"/>
              <a:t>Table</a:t>
            </a:r>
            <a:r>
              <a:rPr lang="ko-KR" altLang="en-US" dirty="0"/>
              <a:t>형태로 맞춤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로그인 버튼과 </a:t>
            </a:r>
            <a:endParaRPr lang="en-US" altLang="ko-KR" dirty="0"/>
          </a:p>
          <a:p>
            <a:r>
              <a:rPr lang="en-US" altLang="ko-KR" dirty="0"/>
              <a:t>&lt;input&gt;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개입니다</a:t>
            </a:r>
            <a:r>
              <a:rPr lang="en-US" altLang="ko-KR" dirty="0"/>
              <a:t>.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5C87D15E-B1C1-4431-8BAF-6498442B0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69" y="1825625"/>
            <a:ext cx="5938274" cy="4815570"/>
          </a:xfrm>
        </p:spPr>
      </p:pic>
    </p:spTree>
    <p:extLst>
      <p:ext uri="{BB962C8B-B14F-4D97-AF65-F5344CB8AC3E}">
        <p14:creationId xmlns:p14="http://schemas.microsoft.com/office/powerpoint/2010/main" val="2095382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FF59C4-EE3A-4187-9AC4-C53C9BCD7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에러페이지</a:t>
            </a:r>
            <a:r>
              <a:rPr lang="en-US" altLang="ko-KR" dirty="0"/>
              <a:t> (+</a:t>
            </a:r>
            <a:r>
              <a:rPr lang="ko-KR" altLang="en-US" dirty="0"/>
              <a:t>반응형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00446FE-85C5-49AE-B1E7-877F383B54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1E2DD3-D624-437B-9590-70C680B5D5E0}"/>
              </a:ext>
            </a:extLst>
          </p:cNvPr>
          <p:cNvSpPr txBox="1"/>
          <p:nvPr/>
        </p:nvSpPr>
        <p:spPr>
          <a:xfrm>
            <a:off x="226423" y="6213340"/>
            <a:ext cx="7412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홈으로 이동</a:t>
            </a:r>
            <a:r>
              <a:rPr lang="en-US" altLang="ko-KR" dirty="0"/>
              <a:t>] </a:t>
            </a:r>
            <a:r>
              <a:rPr lang="ko-KR" altLang="en-US" dirty="0"/>
              <a:t>버튼이 있습니다</a:t>
            </a:r>
            <a:r>
              <a:rPr lang="en-US" altLang="ko-KR" dirty="0"/>
              <a:t>. </a:t>
            </a:r>
            <a:r>
              <a:rPr lang="ko-KR" altLang="en-US" dirty="0"/>
              <a:t>텍스트로 구성되어 내용은 수정하게끔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02429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A4E59-ADFD-4D62-AFC5-B3AC24B2A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대시보드 화면</a:t>
            </a:r>
            <a:r>
              <a:rPr lang="en-US" altLang="ko-KR" dirty="0"/>
              <a:t> (+</a:t>
            </a:r>
            <a:r>
              <a:rPr lang="ko-KR" altLang="en-US" dirty="0"/>
              <a:t>반응형</a:t>
            </a:r>
            <a:r>
              <a:rPr lang="en-US" altLang="ko-KR" dirty="0"/>
              <a:t>**)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C39DA13-059C-40C3-8453-E195B65BF5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252" y="1825625"/>
            <a:ext cx="5723247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D4764-22B3-451A-AAE4-5F5403078427}"/>
              </a:ext>
            </a:extLst>
          </p:cNvPr>
          <p:cNvSpPr txBox="1"/>
          <p:nvPr/>
        </p:nvSpPr>
        <p:spPr>
          <a:xfrm>
            <a:off x="304799" y="1825625"/>
            <a:ext cx="477085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상단 메뉴는 </a:t>
            </a:r>
            <a:r>
              <a:rPr lang="en-US" altLang="ko-KR" dirty="0"/>
              <a:t>hover</a:t>
            </a:r>
            <a:r>
              <a:rPr lang="ko-KR" altLang="en-US" dirty="0"/>
              <a:t>시 컬러</a:t>
            </a:r>
            <a:r>
              <a:rPr lang="en-US" altLang="ko-KR" dirty="0"/>
              <a:t>+</a:t>
            </a:r>
            <a:r>
              <a:rPr lang="ko-KR" altLang="en-US" dirty="0"/>
              <a:t>하단메뉴 구성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상단 카드는 </a:t>
            </a:r>
            <a:r>
              <a:rPr lang="en-US" altLang="ko-KR" dirty="0"/>
              <a:t>6</a:t>
            </a:r>
            <a:r>
              <a:rPr lang="ko-KR" altLang="en-US" dirty="0"/>
              <a:t>개입니다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신규</a:t>
            </a:r>
            <a:r>
              <a:rPr lang="en-US" altLang="ko-KR" dirty="0"/>
              <a:t>/</a:t>
            </a:r>
            <a:r>
              <a:rPr lang="ko-KR" altLang="en-US" dirty="0"/>
              <a:t>녹취</a:t>
            </a:r>
            <a:r>
              <a:rPr lang="en-US" altLang="ko-KR" dirty="0"/>
              <a:t>/</a:t>
            </a:r>
            <a:r>
              <a:rPr lang="ko-KR" altLang="en-US" dirty="0"/>
              <a:t>운용</a:t>
            </a:r>
            <a:r>
              <a:rPr lang="en-US" altLang="ko-KR" dirty="0"/>
              <a:t>/</a:t>
            </a:r>
            <a:r>
              <a:rPr lang="ko-KR" altLang="en-US" dirty="0" err="1"/>
              <a:t>만기중</a:t>
            </a:r>
            <a:r>
              <a:rPr lang="en-US" altLang="ko-KR" dirty="0"/>
              <a:t>/</a:t>
            </a:r>
            <a:r>
              <a:rPr lang="ko-KR" altLang="en-US" dirty="0" err="1"/>
              <a:t>만기건</a:t>
            </a:r>
            <a:r>
              <a:rPr lang="en-US" altLang="ko-KR" dirty="0"/>
              <a:t>/</a:t>
            </a:r>
            <a:r>
              <a:rPr lang="ko-KR" altLang="en-US" dirty="0" err="1"/>
              <a:t>예상건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아래 테이블은 좌우 </a:t>
            </a:r>
            <a:r>
              <a:rPr lang="en-US" altLang="ko-KR" dirty="0"/>
              <a:t>2</a:t>
            </a:r>
            <a:r>
              <a:rPr lang="ko-KR" altLang="en-US" dirty="0"/>
              <a:t>개로 구성되는 부분과</a:t>
            </a:r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개로만 구성되는 테이블입니다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(no page, only scroll)</a:t>
            </a:r>
          </a:p>
          <a:p>
            <a:endParaRPr lang="en-US" altLang="ko-KR" dirty="0"/>
          </a:p>
          <a:p>
            <a:r>
              <a:rPr lang="ko-KR" altLang="en-US" dirty="0"/>
              <a:t>하단 테이블은 </a:t>
            </a:r>
            <a:r>
              <a:rPr lang="en-US" altLang="ko-KR" dirty="0"/>
              <a:t>10</a:t>
            </a:r>
            <a:r>
              <a:rPr lang="ko-KR" altLang="en-US" dirty="0"/>
              <a:t>줄 이상일때 자체 스크롤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좌측 하단에 </a:t>
            </a:r>
            <a:r>
              <a:rPr lang="ko-KR" altLang="en-US" dirty="0" err="1"/>
              <a:t>플로팅</a:t>
            </a:r>
            <a:r>
              <a:rPr lang="ko-KR" altLang="en-US" dirty="0"/>
              <a:t> 아이콘이 있습니다</a:t>
            </a:r>
            <a:r>
              <a:rPr lang="en-US" altLang="ko-KR" dirty="0"/>
              <a:t>.</a:t>
            </a: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0E4CD86E-4A3E-4C67-9D25-412D67D20E78}"/>
              </a:ext>
            </a:extLst>
          </p:cNvPr>
          <p:cNvCxnSpPr>
            <a:cxnSpLocks/>
          </p:cNvCxnSpPr>
          <p:nvPr/>
        </p:nvCxnSpPr>
        <p:spPr>
          <a:xfrm>
            <a:off x="2847703" y="2490651"/>
            <a:ext cx="2508068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471244D8-85FD-4951-9F04-D2A10E3DDB0B}"/>
              </a:ext>
            </a:extLst>
          </p:cNvPr>
          <p:cNvCxnSpPr>
            <a:cxnSpLocks/>
          </p:cNvCxnSpPr>
          <p:nvPr/>
        </p:nvCxnSpPr>
        <p:spPr>
          <a:xfrm>
            <a:off x="4615543" y="4606834"/>
            <a:ext cx="653143" cy="4615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938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393</Words>
  <Application>Microsoft Office PowerPoint</Application>
  <PresentationFormat>와이드스크린</PresentationFormat>
  <Paragraphs>88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더드림앤컴퍼니 화면기획</vt:lpstr>
      <vt:lpstr>index</vt:lpstr>
      <vt:lpstr>메인 접속(+반응형**)</vt:lpstr>
      <vt:lpstr>메인 접속 (+반응형**)</vt:lpstr>
      <vt:lpstr>메인 접속 (+반응형**)</vt:lpstr>
      <vt:lpstr>메인 접속 (+반응형**) &lt;footer&gt;&lt;/footer&gt;</vt:lpstr>
      <vt:lpstr>로그인화면 (+반응형**)</vt:lpstr>
      <vt:lpstr>에러페이지 (+반응형)</vt:lpstr>
      <vt:lpstr>대시보드 화면 (+반응형**)</vt:lpstr>
      <vt:lpstr>게시물 리스트 (+반응형**)</vt:lpstr>
      <vt:lpstr>읽기 폼 (+반응형**)</vt:lpstr>
      <vt:lpstr>입력 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더드림펀 화면기획</dc:title>
  <dc:creator>USER</dc:creator>
  <cp:lastModifiedBy>USER</cp:lastModifiedBy>
  <cp:revision>29</cp:revision>
  <dcterms:created xsi:type="dcterms:W3CDTF">2020-09-15T01:47:33Z</dcterms:created>
  <dcterms:modified xsi:type="dcterms:W3CDTF">2020-09-16T05:34:41Z</dcterms:modified>
</cp:coreProperties>
</file>

<file path=docProps/thumbnail.jpeg>
</file>